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Poppins Bold" charset="1" panose="00000800000000000000"/>
      <p:regular r:id="rId39"/>
    </p:embeddedFont>
    <p:embeddedFont>
      <p:font typeface="Poppins" charset="1" panose="00000500000000000000"/>
      <p:regular r:id="rId40"/>
    </p:embeddedFont>
    <p:embeddedFont>
      <p:font typeface="Canva Sans Bold" charset="1" panose="020B08030305010401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62.jpeg" Type="http://schemas.openxmlformats.org/officeDocument/2006/relationships/image"/><Relationship Id="rId5" Target="../media/image63.png" Type="http://schemas.openxmlformats.org/officeDocument/2006/relationships/image"/><Relationship Id="rId6" Target="https://www.linkedin.com/in/pawan-yadav-data/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5648" y="5544601"/>
            <a:ext cx="2632148" cy="2632148"/>
            <a:chOff x="0" y="0"/>
            <a:chExt cx="1652976" cy="1652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623623" y="5697873"/>
            <a:ext cx="2316198" cy="2325603"/>
            <a:chOff x="0" y="0"/>
            <a:chExt cx="40475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3"/>
              <a:stretch>
                <a:fillRect l="-45171" t="0" r="-4517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1184083">
            <a:off x="6898808" y="673429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7030" y="1965958"/>
            <a:ext cx="17693940" cy="4229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AtliQ Hotels </a:t>
            </a:r>
          </a:p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 Project</a:t>
            </a:r>
          </a:p>
          <a:p>
            <a:pPr algn="l">
              <a:lnSpc>
                <a:spcPts val="10732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1899283" cy="1899283"/>
          </a:xfrm>
          <a:custGeom>
            <a:avLst/>
            <a:gdLst/>
            <a:ahLst/>
            <a:cxnLst/>
            <a:rect r="r" b="b" t="t" l="l"/>
            <a:pathLst>
              <a:path h="1899283" w="1899283">
                <a:moveTo>
                  <a:pt x="0" y="0"/>
                </a:moveTo>
                <a:lnTo>
                  <a:pt x="1899283" y="0"/>
                </a:lnTo>
                <a:lnTo>
                  <a:pt x="1899283" y="1899283"/>
                </a:lnTo>
                <a:lnTo>
                  <a:pt x="0" y="1899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28918" y="267737"/>
            <a:ext cx="1242478" cy="1242478"/>
          </a:xfrm>
          <a:custGeom>
            <a:avLst/>
            <a:gdLst/>
            <a:ahLst/>
            <a:cxnLst/>
            <a:rect r="r" b="b" t="t" l="l"/>
            <a:pathLst>
              <a:path h="1242478" w="1242478">
                <a:moveTo>
                  <a:pt x="0" y="0"/>
                </a:moveTo>
                <a:lnTo>
                  <a:pt x="1242479" y="0"/>
                </a:lnTo>
                <a:lnTo>
                  <a:pt x="1242479" y="1242479"/>
                </a:lnTo>
                <a:lnTo>
                  <a:pt x="0" y="1242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2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899283" y="254753"/>
            <a:ext cx="1301748" cy="1255463"/>
            <a:chOff x="0" y="0"/>
            <a:chExt cx="342847" cy="3306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2847" cy="330657"/>
            </a:xfrm>
            <a:custGeom>
              <a:avLst/>
              <a:gdLst/>
              <a:ahLst/>
              <a:cxnLst/>
              <a:rect r="r" b="b" t="t" l="l"/>
              <a:pathLst>
                <a:path h="330657" w="342847">
                  <a:moveTo>
                    <a:pt x="0" y="0"/>
                  </a:moveTo>
                  <a:lnTo>
                    <a:pt x="342847" y="0"/>
                  </a:lnTo>
                  <a:lnTo>
                    <a:pt x="342847" y="330657"/>
                  </a:lnTo>
                  <a:lnTo>
                    <a:pt x="0" y="33065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42847" cy="368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28918" y="267737"/>
            <a:ext cx="1242478" cy="1242478"/>
          </a:xfrm>
          <a:custGeom>
            <a:avLst/>
            <a:gdLst/>
            <a:ahLst/>
            <a:cxnLst/>
            <a:rect r="r" b="b" t="t" l="l"/>
            <a:pathLst>
              <a:path h="1242478" w="1242478">
                <a:moveTo>
                  <a:pt x="0" y="0"/>
                </a:moveTo>
                <a:lnTo>
                  <a:pt x="1242479" y="0"/>
                </a:lnTo>
                <a:lnTo>
                  <a:pt x="1242479" y="1242479"/>
                </a:lnTo>
                <a:lnTo>
                  <a:pt x="0" y="12424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7030" y="9445120"/>
            <a:ext cx="7848560" cy="654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60"/>
              </a:lnSpc>
            </a:pPr>
            <a:r>
              <a:rPr lang="en-US" sz="457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Pawan Yadav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315" y="290427"/>
            <a:ext cx="15118477" cy="6954500"/>
          </a:xfrm>
          <a:custGeom>
            <a:avLst/>
            <a:gdLst/>
            <a:ahLst/>
            <a:cxnLst/>
            <a:rect r="r" b="b" t="t" l="l"/>
            <a:pathLst>
              <a:path h="6954500" w="15118477">
                <a:moveTo>
                  <a:pt x="0" y="0"/>
                </a:moveTo>
                <a:lnTo>
                  <a:pt x="15118477" y="0"/>
                </a:lnTo>
                <a:lnTo>
                  <a:pt x="15118477" y="6954500"/>
                </a:lnTo>
                <a:lnTo>
                  <a:pt x="0" y="6954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0151" y="7516960"/>
            <a:ext cx="11231419" cy="2483039"/>
          </a:xfrm>
          <a:custGeom>
            <a:avLst/>
            <a:gdLst/>
            <a:ahLst/>
            <a:cxnLst/>
            <a:rect r="r" b="b" t="t" l="l"/>
            <a:pathLst>
              <a:path h="2483039" w="11231419">
                <a:moveTo>
                  <a:pt x="0" y="0"/>
                </a:moveTo>
                <a:lnTo>
                  <a:pt x="11231419" y="0"/>
                </a:lnTo>
                <a:lnTo>
                  <a:pt x="11231419" y="2483038"/>
                </a:lnTo>
                <a:lnTo>
                  <a:pt x="0" y="2483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9889" y="611201"/>
            <a:ext cx="7764848" cy="5693375"/>
          </a:xfrm>
          <a:custGeom>
            <a:avLst/>
            <a:gdLst/>
            <a:ahLst/>
            <a:cxnLst/>
            <a:rect r="r" b="b" t="t" l="l"/>
            <a:pathLst>
              <a:path h="5693375" w="7764848">
                <a:moveTo>
                  <a:pt x="0" y="0"/>
                </a:moveTo>
                <a:lnTo>
                  <a:pt x="7764848" y="0"/>
                </a:lnTo>
                <a:lnTo>
                  <a:pt x="7764848" y="5693375"/>
                </a:lnTo>
                <a:lnTo>
                  <a:pt x="0" y="5693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65136" y="1425812"/>
            <a:ext cx="9559451" cy="8491772"/>
          </a:xfrm>
          <a:custGeom>
            <a:avLst/>
            <a:gdLst/>
            <a:ahLst/>
            <a:cxnLst/>
            <a:rect r="r" b="b" t="t" l="l"/>
            <a:pathLst>
              <a:path h="8491772" w="9559451">
                <a:moveTo>
                  <a:pt x="0" y="0"/>
                </a:moveTo>
                <a:lnTo>
                  <a:pt x="9559451" y="0"/>
                </a:lnTo>
                <a:lnTo>
                  <a:pt x="9559451" y="8491773"/>
                </a:lnTo>
                <a:lnTo>
                  <a:pt x="0" y="8491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2354" y="655516"/>
            <a:ext cx="14235539" cy="5475207"/>
          </a:xfrm>
          <a:custGeom>
            <a:avLst/>
            <a:gdLst/>
            <a:ahLst/>
            <a:cxnLst/>
            <a:rect r="r" b="b" t="t" l="l"/>
            <a:pathLst>
              <a:path h="5475207" w="14235539">
                <a:moveTo>
                  <a:pt x="0" y="0"/>
                </a:moveTo>
                <a:lnTo>
                  <a:pt x="14235540" y="0"/>
                </a:lnTo>
                <a:lnTo>
                  <a:pt x="14235540" y="5475208"/>
                </a:lnTo>
                <a:lnTo>
                  <a:pt x="0" y="547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441" y="1772509"/>
            <a:ext cx="13360056" cy="6229126"/>
          </a:xfrm>
          <a:custGeom>
            <a:avLst/>
            <a:gdLst/>
            <a:ahLst/>
            <a:cxnLst/>
            <a:rect r="r" b="b" t="t" l="l"/>
            <a:pathLst>
              <a:path h="6229126" w="13360056">
                <a:moveTo>
                  <a:pt x="0" y="0"/>
                </a:moveTo>
                <a:lnTo>
                  <a:pt x="13360056" y="0"/>
                </a:lnTo>
                <a:lnTo>
                  <a:pt x="13360056" y="6229127"/>
                </a:lnTo>
                <a:lnTo>
                  <a:pt x="0" y="6229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0923" y="306347"/>
            <a:ext cx="13856550" cy="874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0" b="true">
                <a:solidFill>
                  <a:srgbClr val="F2C4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Data Cleaning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2461" y="514517"/>
            <a:ext cx="16867613" cy="6557285"/>
          </a:xfrm>
          <a:custGeom>
            <a:avLst/>
            <a:gdLst/>
            <a:ahLst/>
            <a:cxnLst/>
            <a:rect r="r" b="b" t="t" l="l"/>
            <a:pathLst>
              <a:path h="6557285" w="16867613">
                <a:moveTo>
                  <a:pt x="0" y="0"/>
                </a:moveTo>
                <a:lnTo>
                  <a:pt x="16867614" y="0"/>
                </a:lnTo>
                <a:lnTo>
                  <a:pt x="16867614" y="6557285"/>
                </a:lnTo>
                <a:lnTo>
                  <a:pt x="0" y="655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461" y="7563370"/>
            <a:ext cx="11263330" cy="1943925"/>
          </a:xfrm>
          <a:custGeom>
            <a:avLst/>
            <a:gdLst/>
            <a:ahLst/>
            <a:cxnLst/>
            <a:rect r="r" b="b" t="t" l="l"/>
            <a:pathLst>
              <a:path h="1943925" w="11263330">
                <a:moveTo>
                  <a:pt x="0" y="0"/>
                </a:moveTo>
                <a:lnTo>
                  <a:pt x="11263330" y="0"/>
                </a:lnTo>
                <a:lnTo>
                  <a:pt x="11263330" y="1943925"/>
                </a:lnTo>
                <a:lnTo>
                  <a:pt x="0" y="1943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8573" y="517214"/>
            <a:ext cx="14258200" cy="3903182"/>
          </a:xfrm>
          <a:custGeom>
            <a:avLst/>
            <a:gdLst/>
            <a:ahLst/>
            <a:cxnLst/>
            <a:rect r="r" b="b" t="t" l="l"/>
            <a:pathLst>
              <a:path h="3903182" w="14258200">
                <a:moveTo>
                  <a:pt x="0" y="0"/>
                </a:moveTo>
                <a:lnTo>
                  <a:pt x="14258201" y="0"/>
                </a:lnTo>
                <a:lnTo>
                  <a:pt x="14258201" y="3903182"/>
                </a:lnTo>
                <a:lnTo>
                  <a:pt x="0" y="3903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8573" y="4856386"/>
            <a:ext cx="16626743" cy="5112724"/>
          </a:xfrm>
          <a:custGeom>
            <a:avLst/>
            <a:gdLst/>
            <a:ahLst/>
            <a:cxnLst/>
            <a:rect r="r" b="b" t="t" l="l"/>
            <a:pathLst>
              <a:path h="5112724" w="16626743">
                <a:moveTo>
                  <a:pt x="0" y="0"/>
                </a:moveTo>
                <a:lnTo>
                  <a:pt x="16626744" y="0"/>
                </a:lnTo>
                <a:lnTo>
                  <a:pt x="16626744" y="5112724"/>
                </a:lnTo>
                <a:lnTo>
                  <a:pt x="0" y="5112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056" y="299377"/>
            <a:ext cx="15945672" cy="5042819"/>
          </a:xfrm>
          <a:custGeom>
            <a:avLst/>
            <a:gdLst/>
            <a:ahLst/>
            <a:cxnLst/>
            <a:rect r="r" b="b" t="t" l="l"/>
            <a:pathLst>
              <a:path h="5042819" w="15945672">
                <a:moveTo>
                  <a:pt x="0" y="0"/>
                </a:moveTo>
                <a:lnTo>
                  <a:pt x="15945672" y="0"/>
                </a:lnTo>
                <a:lnTo>
                  <a:pt x="15945672" y="5042818"/>
                </a:lnTo>
                <a:lnTo>
                  <a:pt x="0" y="50428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0056" y="5478655"/>
            <a:ext cx="11301259" cy="4562883"/>
          </a:xfrm>
          <a:custGeom>
            <a:avLst/>
            <a:gdLst/>
            <a:ahLst/>
            <a:cxnLst/>
            <a:rect r="r" b="b" t="t" l="l"/>
            <a:pathLst>
              <a:path h="4562883" w="11301259">
                <a:moveTo>
                  <a:pt x="0" y="0"/>
                </a:moveTo>
                <a:lnTo>
                  <a:pt x="11301259" y="0"/>
                </a:lnTo>
                <a:lnTo>
                  <a:pt x="11301259" y="4562883"/>
                </a:lnTo>
                <a:lnTo>
                  <a:pt x="0" y="456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629" y="329435"/>
            <a:ext cx="15274077" cy="1890167"/>
          </a:xfrm>
          <a:custGeom>
            <a:avLst/>
            <a:gdLst/>
            <a:ahLst/>
            <a:cxnLst/>
            <a:rect r="r" b="b" t="t" l="l"/>
            <a:pathLst>
              <a:path h="1890167" w="15274077">
                <a:moveTo>
                  <a:pt x="0" y="0"/>
                </a:moveTo>
                <a:lnTo>
                  <a:pt x="15274078" y="0"/>
                </a:lnTo>
                <a:lnTo>
                  <a:pt x="15274078" y="1890167"/>
                </a:lnTo>
                <a:lnTo>
                  <a:pt x="0" y="1890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29" y="2475645"/>
            <a:ext cx="15274077" cy="6186001"/>
          </a:xfrm>
          <a:custGeom>
            <a:avLst/>
            <a:gdLst/>
            <a:ahLst/>
            <a:cxnLst/>
            <a:rect r="r" b="b" t="t" l="l"/>
            <a:pathLst>
              <a:path h="6186001" w="15274077">
                <a:moveTo>
                  <a:pt x="0" y="0"/>
                </a:moveTo>
                <a:lnTo>
                  <a:pt x="15274078" y="0"/>
                </a:lnTo>
                <a:lnTo>
                  <a:pt x="15274078" y="6186002"/>
                </a:lnTo>
                <a:lnTo>
                  <a:pt x="0" y="618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1629" y="8918822"/>
            <a:ext cx="17198246" cy="773921"/>
          </a:xfrm>
          <a:custGeom>
            <a:avLst/>
            <a:gdLst/>
            <a:ahLst/>
            <a:cxnLst/>
            <a:rect r="r" b="b" t="t" l="l"/>
            <a:pathLst>
              <a:path h="773921" w="17198246">
                <a:moveTo>
                  <a:pt x="0" y="0"/>
                </a:moveTo>
                <a:lnTo>
                  <a:pt x="17198246" y="0"/>
                </a:lnTo>
                <a:lnTo>
                  <a:pt x="17198246" y="773921"/>
                </a:lnTo>
                <a:lnTo>
                  <a:pt x="0" y="7739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315" y="258436"/>
            <a:ext cx="15386163" cy="4673547"/>
          </a:xfrm>
          <a:custGeom>
            <a:avLst/>
            <a:gdLst/>
            <a:ahLst/>
            <a:cxnLst/>
            <a:rect r="r" b="b" t="t" l="l"/>
            <a:pathLst>
              <a:path h="4673547" w="15386163">
                <a:moveTo>
                  <a:pt x="0" y="0"/>
                </a:moveTo>
                <a:lnTo>
                  <a:pt x="15386162" y="0"/>
                </a:lnTo>
                <a:lnTo>
                  <a:pt x="15386162" y="4673547"/>
                </a:lnTo>
                <a:lnTo>
                  <a:pt x="0" y="467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315" y="5143500"/>
            <a:ext cx="15699572" cy="877976"/>
          </a:xfrm>
          <a:custGeom>
            <a:avLst/>
            <a:gdLst/>
            <a:ahLst/>
            <a:cxnLst/>
            <a:rect r="r" b="b" t="t" l="l"/>
            <a:pathLst>
              <a:path h="877976" w="15699572">
                <a:moveTo>
                  <a:pt x="0" y="0"/>
                </a:moveTo>
                <a:lnTo>
                  <a:pt x="15699571" y="0"/>
                </a:lnTo>
                <a:lnTo>
                  <a:pt x="15699571" y="877976"/>
                </a:lnTo>
                <a:lnTo>
                  <a:pt x="0" y="877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23" t="0" r="-592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315" y="6231026"/>
            <a:ext cx="13695490" cy="3937453"/>
          </a:xfrm>
          <a:custGeom>
            <a:avLst/>
            <a:gdLst/>
            <a:ahLst/>
            <a:cxnLst/>
            <a:rect r="r" b="b" t="t" l="l"/>
            <a:pathLst>
              <a:path h="3937453" w="13695490">
                <a:moveTo>
                  <a:pt x="0" y="0"/>
                </a:moveTo>
                <a:lnTo>
                  <a:pt x="13695490" y="0"/>
                </a:lnTo>
                <a:lnTo>
                  <a:pt x="13695490" y="3937454"/>
                </a:lnTo>
                <a:lnTo>
                  <a:pt x="0" y="3937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0923" y="1832970"/>
            <a:ext cx="15810159" cy="3893252"/>
          </a:xfrm>
          <a:custGeom>
            <a:avLst/>
            <a:gdLst/>
            <a:ahLst/>
            <a:cxnLst/>
            <a:rect r="r" b="b" t="t" l="l"/>
            <a:pathLst>
              <a:path h="3893252" w="15810159">
                <a:moveTo>
                  <a:pt x="0" y="0"/>
                </a:moveTo>
                <a:lnTo>
                  <a:pt x="15810160" y="0"/>
                </a:lnTo>
                <a:lnTo>
                  <a:pt x="15810160" y="3893251"/>
                </a:lnTo>
                <a:lnTo>
                  <a:pt x="0" y="3893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0923" y="6158330"/>
            <a:ext cx="15082823" cy="3902681"/>
          </a:xfrm>
          <a:custGeom>
            <a:avLst/>
            <a:gdLst/>
            <a:ahLst/>
            <a:cxnLst/>
            <a:rect r="r" b="b" t="t" l="l"/>
            <a:pathLst>
              <a:path h="3902681" w="15082823">
                <a:moveTo>
                  <a:pt x="0" y="0"/>
                </a:moveTo>
                <a:lnTo>
                  <a:pt x="15082824" y="0"/>
                </a:lnTo>
                <a:lnTo>
                  <a:pt x="15082824" y="3902680"/>
                </a:lnTo>
                <a:lnTo>
                  <a:pt x="0" y="39026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0923" y="306347"/>
            <a:ext cx="13856550" cy="178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0" b="true">
                <a:solidFill>
                  <a:srgbClr val="F2C4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Data Transformation</a:t>
            </a:r>
          </a:p>
          <a:p>
            <a:pPr algn="l">
              <a:lnSpc>
                <a:spcPts val="719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68" y="217598"/>
            <a:ext cx="4579183" cy="3463449"/>
            <a:chOff x="0" y="0"/>
            <a:chExt cx="4126125" cy="31207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26125" cy="3120780"/>
            </a:xfrm>
            <a:custGeom>
              <a:avLst/>
              <a:gdLst/>
              <a:ahLst/>
              <a:cxnLst/>
              <a:rect r="r" b="b" t="t" l="l"/>
              <a:pathLst>
                <a:path h="3120780" w="4126125">
                  <a:moveTo>
                    <a:pt x="47286" y="0"/>
                  </a:moveTo>
                  <a:lnTo>
                    <a:pt x="4078839" y="0"/>
                  </a:lnTo>
                  <a:cubicBezTo>
                    <a:pt x="4091380" y="0"/>
                    <a:pt x="4103407" y="4982"/>
                    <a:pt x="4112275" y="13850"/>
                  </a:cubicBezTo>
                  <a:cubicBezTo>
                    <a:pt x="4121143" y="22718"/>
                    <a:pt x="4126125" y="34745"/>
                    <a:pt x="4126125" y="47286"/>
                  </a:cubicBezTo>
                  <a:lnTo>
                    <a:pt x="4126125" y="3073494"/>
                  </a:lnTo>
                  <a:cubicBezTo>
                    <a:pt x="4126125" y="3086035"/>
                    <a:pt x="4121143" y="3098062"/>
                    <a:pt x="4112275" y="3106930"/>
                  </a:cubicBezTo>
                  <a:cubicBezTo>
                    <a:pt x="4103407" y="3115798"/>
                    <a:pt x="4091380" y="3120780"/>
                    <a:pt x="4078839" y="3120780"/>
                  </a:cubicBezTo>
                  <a:lnTo>
                    <a:pt x="47286" y="3120780"/>
                  </a:lnTo>
                  <a:cubicBezTo>
                    <a:pt x="34745" y="3120780"/>
                    <a:pt x="22718" y="3115798"/>
                    <a:pt x="13850" y="3106930"/>
                  </a:cubicBezTo>
                  <a:cubicBezTo>
                    <a:pt x="4982" y="3098062"/>
                    <a:pt x="0" y="3086035"/>
                    <a:pt x="0" y="3073494"/>
                  </a:cubicBezTo>
                  <a:lnTo>
                    <a:pt x="0" y="47286"/>
                  </a:lnTo>
                  <a:cubicBezTo>
                    <a:pt x="0" y="34745"/>
                    <a:pt x="4982" y="22718"/>
                    <a:pt x="13850" y="13850"/>
                  </a:cubicBezTo>
                  <a:cubicBezTo>
                    <a:pt x="22718" y="4982"/>
                    <a:pt x="34745" y="0"/>
                    <a:pt x="47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26125" cy="3158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9938" y="400647"/>
            <a:ext cx="4018343" cy="3066853"/>
          </a:xfrm>
          <a:custGeom>
            <a:avLst/>
            <a:gdLst/>
            <a:ahLst/>
            <a:cxnLst/>
            <a:rect r="r" b="b" t="t" l="l"/>
            <a:pathLst>
              <a:path h="3066853" w="4018343">
                <a:moveTo>
                  <a:pt x="0" y="0"/>
                </a:moveTo>
                <a:lnTo>
                  <a:pt x="4018343" y="0"/>
                </a:lnTo>
                <a:lnTo>
                  <a:pt x="4018343" y="3066854"/>
                </a:lnTo>
                <a:lnTo>
                  <a:pt x="0" y="3066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97234" y="2348488"/>
            <a:ext cx="12470400" cy="3444948"/>
          </a:xfrm>
          <a:custGeom>
            <a:avLst/>
            <a:gdLst/>
            <a:ahLst/>
            <a:cxnLst/>
            <a:rect r="r" b="b" t="t" l="l"/>
            <a:pathLst>
              <a:path h="3444948" w="12470400">
                <a:moveTo>
                  <a:pt x="0" y="0"/>
                </a:moveTo>
                <a:lnTo>
                  <a:pt x="12470399" y="0"/>
                </a:lnTo>
                <a:lnTo>
                  <a:pt x="12470399" y="3444948"/>
                </a:lnTo>
                <a:lnTo>
                  <a:pt x="0" y="3444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5246" y="6733146"/>
            <a:ext cx="11301259" cy="3037213"/>
          </a:xfrm>
          <a:custGeom>
            <a:avLst/>
            <a:gdLst/>
            <a:ahLst/>
            <a:cxnLst/>
            <a:rect r="r" b="b" t="t" l="l"/>
            <a:pathLst>
              <a:path h="3037213" w="11301259">
                <a:moveTo>
                  <a:pt x="0" y="0"/>
                </a:moveTo>
                <a:lnTo>
                  <a:pt x="11301259" y="0"/>
                </a:lnTo>
                <a:lnTo>
                  <a:pt x="11301259" y="3037214"/>
                </a:lnTo>
                <a:lnTo>
                  <a:pt x="0" y="3037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832" y="365014"/>
            <a:ext cx="14184048" cy="3368711"/>
          </a:xfrm>
          <a:custGeom>
            <a:avLst/>
            <a:gdLst/>
            <a:ahLst/>
            <a:cxnLst/>
            <a:rect r="r" b="b" t="t" l="l"/>
            <a:pathLst>
              <a:path h="3368711" w="14184048">
                <a:moveTo>
                  <a:pt x="0" y="0"/>
                </a:moveTo>
                <a:lnTo>
                  <a:pt x="14184048" y="0"/>
                </a:lnTo>
                <a:lnTo>
                  <a:pt x="14184048" y="3368711"/>
                </a:lnTo>
                <a:lnTo>
                  <a:pt x="0" y="3368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7832" y="3980089"/>
            <a:ext cx="13307145" cy="6004849"/>
          </a:xfrm>
          <a:custGeom>
            <a:avLst/>
            <a:gdLst/>
            <a:ahLst/>
            <a:cxnLst/>
            <a:rect r="r" b="b" t="t" l="l"/>
            <a:pathLst>
              <a:path h="6004849" w="13307145">
                <a:moveTo>
                  <a:pt x="0" y="0"/>
                </a:moveTo>
                <a:lnTo>
                  <a:pt x="13307145" y="0"/>
                </a:lnTo>
                <a:lnTo>
                  <a:pt x="13307145" y="6004849"/>
                </a:lnTo>
                <a:lnTo>
                  <a:pt x="0" y="60048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7169" y="650592"/>
            <a:ext cx="16913662" cy="524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3740" b="true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There are various types of data transformations that you may have to perform based on the need. Few examples of data transformations are,</a:t>
            </a:r>
          </a:p>
          <a:p>
            <a:pPr algn="l">
              <a:lnSpc>
                <a:spcPts val="5237"/>
              </a:lnSpc>
            </a:pPr>
          </a:p>
          <a:p>
            <a:pPr algn="l" marL="807675" indent="-403838" lvl="1">
              <a:lnSpc>
                <a:spcPts val="5237"/>
              </a:lnSpc>
              <a:buAutoNum type="arabicPeriod" startAt="1"/>
            </a:pPr>
            <a:r>
              <a:rPr lang="en-US" b="true" sz="374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new columns</a:t>
            </a:r>
          </a:p>
          <a:p>
            <a:pPr algn="l" marL="807675" indent="-403838" lvl="1">
              <a:lnSpc>
                <a:spcPts val="5237"/>
              </a:lnSpc>
              <a:buAutoNum type="arabicPeriod" startAt="1"/>
            </a:pPr>
            <a:r>
              <a:rPr lang="en-US" b="true" sz="374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Normalization</a:t>
            </a:r>
          </a:p>
          <a:p>
            <a:pPr algn="l" marL="807675" indent="-403838" lvl="1">
              <a:lnSpc>
                <a:spcPts val="5237"/>
              </a:lnSpc>
              <a:buAutoNum type="arabicPeriod" startAt="1"/>
            </a:pPr>
            <a:r>
              <a:rPr lang="en-US" b="true" sz="374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Merging data</a:t>
            </a:r>
          </a:p>
          <a:p>
            <a:pPr algn="l" marL="807675" indent="-403838" lvl="1">
              <a:lnSpc>
                <a:spcPts val="5237"/>
              </a:lnSpc>
              <a:buAutoNum type="arabicPeriod" startAt="1"/>
            </a:pPr>
            <a:r>
              <a:rPr lang="en-US" b="true" sz="3740">
                <a:solidFill>
                  <a:srgbClr val="F4F4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Aggregation</a:t>
            </a:r>
          </a:p>
          <a:p>
            <a:pPr algn="l">
              <a:lnSpc>
                <a:spcPts val="5237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7169" y="1794014"/>
            <a:ext cx="11301259" cy="4958427"/>
          </a:xfrm>
          <a:custGeom>
            <a:avLst/>
            <a:gdLst/>
            <a:ahLst/>
            <a:cxnLst/>
            <a:rect r="r" b="b" t="t" l="l"/>
            <a:pathLst>
              <a:path h="4958427" w="11301259">
                <a:moveTo>
                  <a:pt x="0" y="0"/>
                </a:moveTo>
                <a:lnTo>
                  <a:pt x="11301259" y="0"/>
                </a:lnTo>
                <a:lnTo>
                  <a:pt x="11301259" y="4958427"/>
                </a:lnTo>
                <a:lnTo>
                  <a:pt x="0" y="4958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7169" y="7096934"/>
            <a:ext cx="14392013" cy="2752472"/>
          </a:xfrm>
          <a:custGeom>
            <a:avLst/>
            <a:gdLst/>
            <a:ahLst/>
            <a:cxnLst/>
            <a:rect r="r" b="b" t="t" l="l"/>
            <a:pathLst>
              <a:path h="2752472" w="14392013">
                <a:moveTo>
                  <a:pt x="0" y="0"/>
                </a:moveTo>
                <a:lnTo>
                  <a:pt x="14392013" y="0"/>
                </a:lnTo>
                <a:lnTo>
                  <a:pt x="14392013" y="2752473"/>
                </a:lnTo>
                <a:lnTo>
                  <a:pt x="0" y="275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7169" y="596438"/>
            <a:ext cx="16913662" cy="17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0" b="true">
                <a:solidFill>
                  <a:srgbClr val="F2C4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Insights Generation</a:t>
            </a:r>
          </a:p>
          <a:p>
            <a:pPr algn="l">
              <a:lnSpc>
                <a:spcPts val="7197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000" y="254482"/>
            <a:ext cx="11529007" cy="5923027"/>
          </a:xfrm>
          <a:custGeom>
            <a:avLst/>
            <a:gdLst/>
            <a:ahLst/>
            <a:cxnLst/>
            <a:rect r="r" b="b" t="t" l="l"/>
            <a:pathLst>
              <a:path h="5923027" w="11529007">
                <a:moveTo>
                  <a:pt x="0" y="0"/>
                </a:moveTo>
                <a:lnTo>
                  <a:pt x="11529007" y="0"/>
                </a:lnTo>
                <a:lnTo>
                  <a:pt x="11529007" y="5923027"/>
                </a:lnTo>
                <a:lnTo>
                  <a:pt x="0" y="5923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47765" y="6404821"/>
            <a:ext cx="11911535" cy="3394787"/>
          </a:xfrm>
          <a:custGeom>
            <a:avLst/>
            <a:gdLst/>
            <a:ahLst/>
            <a:cxnLst/>
            <a:rect r="r" b="b" t="t" l="l"/>
            <a:pathLst>
              <a:path h="3394787" w="11911535">
                <a:moveTo>
                  <a:pt x="0" y="0"/>
                </a:moveTo>
                <a:lnTo>
                  <a:pt x="11911535" y="0"/>
                </a:lnTo>
                <a:lnTo>
                  <a:pt x="11911535" y="3394787"/>
                </a:lnTo>
                <a:lnTo>
                  <a:pt x="0" y="3394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315" y="269105"/>
            <a:ext cx="12082074" cy="6796167"/>
          </a:xfrm>
          <a:custGeom>
            <a:avLst/>
            <a:gdLst/>
            <a:ahLst/>
            <a:cxnLst/>
            <a:rect r="r" b="b" t="t" l="l"/>
            <a:pathLst>
              <a:path h="6796167" w="12082074">
                <a:moveTo>
                  <a:pt x="0" y="0"/>
                </a:moveTo>
                <a:lnTo>
                  <a:pt x="12082074" y="0"/>
                </a:lnTo>
                <a:lnTo>
                  <a:pt x="12082074" y="6796167"/>
                </a:lnTo>
                <a:lnTo>
                  <a:pt x="0" y="679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73273" y="7258579"/>
            <a:ext cx="12082074" cy="2869493"/>
          </a:xfrm>
          <a:custGeom>
            <a:avLst/>
            <a:gdLst/>
            <a:ahLst/>
            <a:cxnLst/>
            <a:rect r="r" b="b" t="t" l="l"/>
            <a:pathLst>
              <a:path h="2869493" w="12082074">
                <a:moveTo>
                  <a:pt x="0" y="0"/>
                </a:moveTo>
                <a:lnTo>
                  <a:pt x="12082074" y="0"/>
                </a:lnTo>
                <a:lnTo>
                  <a:pt x="12082074" y="2869493"/>
                </a:lnTo>
                <a:lnTo>
                  <a:pt x="0" y="286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215" y="185735"/>
            <a:ext cx="14356947" cy="5509478"/>
          </a:xfrm>
          <a:custGeom>
            <a:avLst/>
            <a:gdLst/>
            <a:ahLst/>
            <a:cxnLst/>
            <a:rect r="r" b="b" t="t" l="l"/>
            <a:pathLst>
              <a:path h="5509478" w="14356947">
                <a:moveTo>
                  <a:pt x="0" y="0"/>
                </a:moveTo>
                <a:lnTo>
                  <a:pt x="14356947" y="0"/>
                </a:lnTo>
                <a:lnTo>
                  <a:pt x="14356947" y="5509479"/>
                </a:lnTo>
                <a:lnTo>
                  <a:pt x="0" y="5509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73629" y="5887857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6259" y="315389"/>
            <a:ext cx="16090972" cy="2755579"/>
          </a:xfrm>
          <a:custGeom>
            <a:avLst/>
            <a:gdLst/>
            <a:ahLst/>
            <a:cxnLst/>
            <a:rect r="r" b="b" t="t" l="l"/>
            <a:pathLst>
              <a:path h="2755579" w="16090972">
                <a:moveTo>
                  <a:pt x="0" y="0"/>
                </a:moveTo>
                <a:lnTo>
                  <a:pt x="16090971" y="0"/>
                </a:lnTo>
                <a:lnTo>
                  <a:pt x="16090971" y="2755579"/>
                </a:lnTo>
                <a:lnTo>
                  <a:pt x="0" y="275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87659"/>
            <a:ext cx="10922261" cy="6676232"/>
          </a:xfrm>
          <a:custGeom>
            <a:avLst/>
            <a:gdLst/>
            <a:ahLst/>
            <a:cxnLst/>
            <a:rect r="r" b="b" t="t" l="l"/>
            <a:pathLst>
              <a:path h="6676232" w="10922261">
                <a:moveTo>
                  <a:pt x="0" y="0"/>
                </a:moveTo>
                <a:lnTo>
                  <a:pt x="10922261" y="0"/>
                </a:lnTo>
                <a:lnTo>
                  <a:pt x="10922261" y="6676232"/>
                </a:lnTo>
                <a:lnTo>
                  <a:pt x="0" y="6676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629" y="196984"/>
            <a:ext cx="16867671" cy="7105506"/>
          </a:xfrm>
          <a:custGeom>
            <a:avLst/>
            <a:gdLst/>
            <a:ahLst/>
            <a:cxnLst/>
            <a:rect r="r" b="b" t="t" l="l"/>
            <a:pathLst>
              <a:path h="7105506" w="16867671">
                <a:moveTo>
                  <a:pt x="0" y="0"/>
                </a:moveTo>
                <a:lnTo>
                  <a:pt x="16867671" y="0"/>
                </a:lnTo>
                <a:lnTo>
                  <a:pt x="16867671" y="7105506"/>
                </a:lnTo>
                <a:lnTo>
                  <a:pt x="0" y="7105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629" y="7636359"/>
            <a:ext cx="17275959" cy="2202685"/>
          </a:xfrm>
          <a:custGeom>
            <a:avLst/>
            <a:gdLst/>
            <a:ahLst/>
            <a:cxnLst/>
            <a:rect r="r" b="b" t="t" l="l"/>
            <a:pathLst>
              <a:path h="2202685" w="17275959">
                <a:moveTo>
                  <a:pt x="0" y="0"/>
                </a:moveTo>
                <a:lnTo>
                  <a:pt x="17275959" y="0"/>
                </a:lnTo>
                <a:lnTo>
                  <a:pt x="17275959" y="2202685"/>
                </a:lnTo>
                <a:lnTo>
                  <a:pt x="0" y="2202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371" y="213326"/>
            <a:ext cx="13463689" cy="5873534"/>
          </a:xfrm>
          <a:custGeom>
            <a:avLst/>
            <a:gdLst/>
            <a:ahLst/>
            <a:cxnLst/>
            <a:rect r="r" b="b" t="t" l="l"/>
            <a:pathLst>
              <a:path h="5873534" w="13463689">
                <a:moveTo>
                  <a:pt x="0" y="0"/>
                </a:moveTo>
                <a:lnTo>
                  <a:pt x="13463689" y="0"/>
                </a:lnTo>
                <a:lnTo>
                  <a:pt x="13463689" y="5873534"/>
                </a:lnTo>
                <a:lnTo>
                  <a:pt x="0" y="5873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2371" y="6250761"/>
            <a:ext cx="12021787" cy="3907081"/>
          </a:xfrm>
          <a:custGeom>
            <a:avLst/>
            <a:gdLst/>
            <a:ahLst/>
            <a:cxnLst/>
            <a:rect r="r" b="b" t="t" l="l"/>
            <a:pathLst>
              <a:path h="3907081" w="12021787">
                <a:moveTo>
                  <a:pt x="0" y="0"/>
                </a:moveTo>
                <a:lnTo>
                  <a:pt x="12021787" y="0"/>
                </a:lnTo>
                <a:lnTo>
                  <a:pt x="12021787" y="3907081"/>
                </a:lnTo>
                <a:lnTo>
                  <a:pt x="0" y="3907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112" y="223930"/>
            <a:ext cx="15822416" cy="5340066"/>
          </a:xfrm>
          <a:custGeom>
            <a:avLst/>
            <a:gdLst/>
            <a:ahLst/>
            <a:cxnLst/>
            <a:rect r="r" b="b" t="t" l="l"/>
            <a:pathLst>
              <a:path h="5340066" w="15822416">
                <a:moveTo>
                  <a:pt x="0" y="0"/>
                </a:moveTo>
                <a:lnTo>
                  <a:pt x="15822416" y="0"/>
                </a:lnTo>
                <a:lnTo>
                  <a:pt x="15822416" y="5340066"/>
                </a:lnTo>
                <a:lnTo>
                  <a:pt x="0" y="5340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091" y="5735029"/>
            <a:ext cx="11301259" cy="4350985"/>
          </a:xfrm>
          <a:custGeom>
            <a:avLst/>
            <a:gdLst/>
            <a:ahLst/>
            <a:cxnLst/>
            <a:rect r="r" b="b" t="t" l="l"/>
            <a:pathLst>
              <a:path h="4350985" w="11301259">
                <a:moveTo>
                  <a:pt x="0" y="0"/>
                </a:moveTo>
                <a:lnTo>
                  <a:pt x="11301259" y="0"/>
                </a:lnTo>
                <a:lnTo>
                  <a:pt x="11301259" y="4350984"/>
                </a:lnTo>
                <a:lnTo>
                  <a:pt x="0" y="4350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965" y="40614"/>
            <a:ext cx="18360444" cy="10208380"/>
          </a:xfrm>
          <a:custGeom>
            <a:avLst/>
            <a:gdLst/>
            <a:ahLst/>
            <a:cxnLst/>
            <a:rect r="r" b="b" t="t" l="l"/>
            <a:pathLst>
              <a:path h="10208380" w="18360444">
                <a:moveTo>
                  <a:pt x="0" y="0"/>
                </a:moveTo>
                <a:lnTo>
                  <a:pt x="18360444" y="0"/>
                </a:lnTo>
                <a:lnTo>
                  <a:pt x="18360444" y="10208380"/>
                </a:lnTo>
                <a:lnTo>
                  <a:pt x="0" y="1020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51" r="0" b="-10251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426" y="175794"/>
            <a:ext cx="14577702" cy="6195523"/>
          </a:xfrm>
          <a:custGeom>
            <a:avLst/>
            <a:gdLst/>
            <a:ahLst/>
            <a:cxnLst/>
            <a:rect r="r" b="b" t="t" l="l"/>
            <a:pathLst>
              <a:path h="6195523" w="14577702">
                <a:moveTo>
                  <a:pt x="0" y="0"/>
                </a:moveTo>
                <a:lnTo>
                  <a:pt x="14577703" y="0"/>
                </a:lnTo>
                <a:lnTo>
                  <a:pt x="14577703" y="6195523"/>
                </a:lnTo>
                <a:lnTo>
                  <a:pt x="0" y="6195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426" y="6665133"/>
            <a:ext cx="14008245" cy="2976752"/>
          </a:xfrm>
          <a:custGeom>
            <a:avLst/>
            <a:gdLst/>
            <a:ahLst/>
            <a:cxnLst/>
            <a:rect r="r" b="b" t="t" l="l"/>
            <a:pathLst>
              <a:path h="2976752" w="14008245">
                <a:moveTo>
                  <a:pt x="0" y="0"/>
                </a:moveTo>
                <a:lnTo>
                  <a:pt x="14008245" y="0"/>
                </a:lnTo>
                <a:lnTo>
                  <a:pt x="14008245" y="2976752"/>
                </a:lnTo>
                <a:lnTo>
                  <a:pt x="0" y="2976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000" y="210300"/>
            <a:ext cx="13975239" cy="5467812"/>
          </a:xfrm>
          <a:custGeom>
            <a:avLst/>
            <a:gdLst/>
            <a:ahLst/>
            <a:cxnLst/>
            <a:rect r="r" b="b" t="t" l="l"/>
            <a:pathLst>
              <a:path h="5467812" w="13975239">
                <a:moveTo>
                  <a:pt x="0" y="0"/>
                </a:moveTo>
                <a:lnTo>
                  <a:pt x="13975239" y="0"/>
                </a:lnTo>
                <a:lnTo>
                  <a:pt x="13975239" y="5467812"/>
                </a:lnTo>
                <a:lnTo>
                  <a:pt x="0" y="5467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7000" y="6055573"/>
            <a:ext cx="17213341" cy="3679352"/>
          </a:xfrm>
          <a:custGeom>
            <a:avLst/>
            <a:gdLst/>
            <a:ahLst/>
            <a:cxnLst/>
            <a:rect r="r" b="b" t="t" l="l"/>
            <a:pathLst>
              <a:path h="3679352" w="17213341">
                <a:moveTo>
                  <a:pt x="0" y="0"/>
                </a:moveTo>
                <a:lnTo>
                  <a:pt x="17213341" y="0"/>
                </a:lnTo>
                <a:lnTo>
                  <a:pt x="17213341" y="3679352"/>
                </a:lnTo>
                <a:lnTo>
                  <a:pt x="0" y="3679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9315" y="438574"/>
            <a:ext cx="17233488" cy="6182514"/>
          </a:xfrm>
          <a:custGeom>
            <a:avLst/>
            <a:gdLst/>
            <a:ahLst/>
            <a:cxnLst/>
            <a:rect r="r" b="b" t="t" l="l"/>
            <a:pathLst>
              <a:path h="6182514" w="17233488">
                <a:moveTo>
                  <a:pt x="0" y="0"/>
                </a:moveTo>
                <a:lnTo>
                  <a:pt x="17233488" y="0"/>
                </a:lnTo>
                <a:lnTo>
                  <a:pt x="17233488" y="6182514"/>
                </a:lnTo>
                <a:lnTo>
                  <a:pt x="0" y="6182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7747627" y="-8087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3752" y="3424399"/>
            <a:ext cx="8166308" cy="150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348310" y="2560493"/>
            <a:ext cx="2632148" cy="263214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82265" y="0"/>
                  </a:moveTo>
                  <a:lnTo>
                    <a:pt x="1570711" y="0"/>
                  </a:lnTo>
                  <a:cubicBezTo>
                    <a:pt x="1616145" y="0"/>
                    <a:pt x="1652976" y="36831"/>
                    <a:pt x="1652976" y="82265"/>
                  </a:cubicBezTo>
                  <a:lnTo>
                    <a:pt x="1652976" y="1570711"/>
                  </a:lnTo>
                  <a:cubicBezTo>
                    <a:pt x="1652976" y="1616145"/>
                    <a:pt x="1616145" y="1652976"/>
                    <a:pt x="1570711" y="1652976"/>
                  </a:cubicBezTo>
                  <a:lnTo>
                    <a:pt x="82265" y="1652976"/>
                  </a:lnTo>
                  <a:cubicBezTo>
                    <a:pt x="36831" y="1652976"/>
                    <a:pt x="0" y="1616145"/>
                    <a:pt x="0" y="1570711"/>
                  </a:cubicBezTo>
                  <a:lnTo>
                    <a:pt x="0" y="82265"/>
                  </a:lnTo>
                  <a:cubicBezTo>
                    <a:pt x="0" y="36831"/>
                    <a:pt x="36831" y="0"/>
                    <a:pt x="822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06285" y="2713765"/>
            <a:ext cx="2316198" cy="2325603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6878" y="0"/>
                  </a:moveTo>
                  <a:lnTo>
                    <a:pt x="327879" y="0"/>
                  </a:lnTo>
                  <a:cubicBezTo>
                    <a:pt x="370337" y="0"/>
                    <a:pt x="404756" y="34419"/>
                    <a:pt x="404756" y="76878"/>
                  </a:cubicBezTo>
                  <a:lnTo>
                    <a:pt x="404756" y="329522"/>
                  </a:lnTo>
                  <a:cubicBezTo>
                    <a:pt x="404756" y="371981"/>
                    <a:pt x="370337" y="406400"/>
                    <a:pt x="327879" y="406400"/>
                  </a:cubicBezTo>
                  <a:lnTo>
                    <a:pt x="76878" y="406400"/>
                  </a:lnTo>
                  <a:cubicBezTo>
                    <a:pt x="34419" y="406400"/>
                    <a:pt x="0" y="371981"/>
                    <a:pt x="0" y="329522"/>
                  </a:cubicBezTo>
                  <a:lnTo>
                    <a:pt x="0" y="76878"/>
                  </a:lnTo>
                  <a:cubicBezTo>
                    <a:pt x="0" y="34419"/>
                    <a:pt x="34419" y="0"/>
                    <a:pt x="76878" y="0"/>
                  </a:cubicBezTo>
                  <a:close/>
                </a:path>
              </a:pathLst>
            </a:custGeom>
            <a:blipFill>
              <a:blip r:embed="rId4"/>
              <a:stretch>
                <a:fillRect l="-25351" t="0" r="-2535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53752" y="4880974"/>
            <a:ext cx="509815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14254" y="6971872"/>
            <a:ext cx="5645615" cy="722097"/>
            <a:chOff x="0" y="0"/>
            <a:chExt cx="1463579" cy="1871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3579" cy="187198"/>
            </a:xfrm>
            <a:custGeom>
              <a:avLst/>
              <a:gdLst/>
              <a:ahLst/>
              <a:cxnLst/>
              <a:rect r="r" b="b" t="t" l="l"/>
              <a:pathLst>
                <a:path h="187198" w="1463579">
                  <a:moveTo>
                    <a:pt x="0" y="0"/>
                  </a:moveTo>
                  <a:lnTo>
                    <a:pt x="1463579" y="0"/>
                  </a:lnTo>
                  <a:lnTo>
                    <a:pt x="1463579" y="187198"/>
                  </a:lnTo>
                  <a:lnTo>
                    <a:pt x="0" y="1871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63579" cy="22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21168" y="6777842"/>
            <a:ext cx="1110158" cy="111015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C45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426441" y="6994359"/>
            <a:ext cx="699610" cy="699610"/>
          </a:xfrm>
          <a:custGeom>
            <a:avLst/>
            <a:gdLst/>
            <a:ahLst/>
            <a:cxnLst/>
            <a:rect r="r" b="b" t="t" l="l"/>
            <a:pathLst>
              <a:path h="699610" w="699610">
                <a:moveTo>
                  <a:pt x="0" y="0"/>
                </a:moveTo>
                <a:lnTo>
                  <a:pt x="699611" y="0"/>
                </a:lnTo>
                <a:lnTo>
                  <a:pt x="699611" y="699611"/>
                </a:lnTo>
                <a:lnTo>
                  <a:pt x="0" y="699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923222" y="6886147"/>
            <a:ext cx="5227677" cy="7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9"/>
              </a:lnSpc>
            </a:pPr>
            <a:r>
              <a:rPr lang="en-US" b="true" sz="4428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6" tooltip="https://www.linkedin.com/in/pawan-yadav-data/"/>
              </a:rPr>
              <a:t>Pawan-Yadav-Data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50" y="-282529"/>
            <a:ext cx="18288544" cy="10538773"/>
          </a:xfrm>
          <a:custGeom>
            <a:avLst/>
            <a:gdLst/>
            <a:ahLst/>
            <a:cxnLst/>
            <a:rect r="r" b="b" t="t" l="l"/>
            <a:pathLst>
              <a:path h="10538773" w="18288544">
                <a:moveTo>
                  <a:pt x="0" y="0"/>
                </a:moveTo>
                <a:lnTo>
                  <a:pt x="18288544" y="0"/>
                </a:lnTo>
                <a:lnTo>
                  <a:pt x="18288544" y="10538774"/>
                </a:lnTo>
                <a:lnTo>
                  <a:pt x="0" y="1053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24" t="0" r="-68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3339209" y="864659"/>
            <a:ext cx="3450268" cy="4035401"/>
          </a:xfrm>
          <a:custGeom>
            <a:avLst/>
            <a:gdLst/>
            <a:ahLst/>
            <a:cxnLst/>
            <a:rect r="r" b="b" t="t" l="l"/>
            <a:pathLst>
              <a:path h="4035401" w="3450268">
                <a:moveTo>
                  <a:pt x="0" y="0"/>
                </a:moveTo>
                <a:lnTo>
                  <a:pt x="3450268" y="0"/>
                </a:lnTo>
                <a:lnTo>
                  <a:pt x="3450268" y="4035401"/>
                </a:lnTo>
                <a:lnTo>
                  <a:pt x="0" y="4035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44471" y="976297"/>
            <a:ext cx="1834477" cy="1834477"/>
            <a:chOff x="0" y="0"/>
            <a:chExt cx="1652976" cy="1652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118036" y="0"/>
                  </a:moveTo>
                  <a:lnTo>
                    <a:pt x="1534941" y="0"/>
                  </a:lnTo>
                  <a:cubicBezTo>
                    <a:pt x="1566246" y="0"/>
                    <a:pt x="1596268" y="12436"/>
                    <a:pt x="1618404" y="34572"/>
                  </a:cubicBezTo>
                  <a:cubicBezTo>
                    <a:pt x="1640540" y="56708"/>
                    <a:pt x="1652976" y="86731"/>
                    <a:pt x="1652976" y="118036"/>
                  </a:cubicBezTo>
                  <a:lnTo>
                    <a:pt x="1652976" y="1534941"/>
                  </a:lnTo>
                  <a:cubicBezTo>
                    <a:pt x="1652976" y="1566246"/>
                    <a:pt x="1640540" y="1596268"/>
                    <a:pt x="1618404" y="1618404"/>
                  </a:cubicBezTo>
                  <a:cubicBezTo>
                    <a:pt x="1596268" y="1640540"/>
                    <a:pt x="1566246" y="1652976"/>
                    <a:pt x="1534941" y="1652976"/>
                  </a:cubicBezTo>
                  <a:lnTo>
                    <a:pt x="118036" y="1652976"/>
                  </a:lnTo>
                  <a:cubicBezTo>
                    <a:pt x="86731" y="1652976"/>
                    <a:pt x="56708" y="1640540"/>
                    <a:pt x="34572" y="1618404"/>
                  </a:cubicBezTo>
                  <a:cubicBezTo>
                    <a:pt x="12436" y="1596268"/>
                    <a:pt x="0" y="1566246"/>
                    <a:pt x="0" y="1534941"/>
                  </a:cubicBezTo>
                  <a:lnTo>
                    <a:pt x="0" y="118036"/>
                  </a:lnTo>
                  <a:cubicBezTo>
                    <a:pt x="0" y="86731"/>
                    <a:pt x="12436" y="56708"/>
                    <a:pt x="34572" y="34572"/>
                  </a:cubicBezTo>
                  <a:cubicBezTo>
                    <a:pt x="56708" y="12436"/>
                    <a:pt x="86731" y="0"/>
                    <a:pt x="1180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12128" y="708181"/>
            <a:ext cx="1704431" cy="1572519"/>
            <a:chOff x="0" y="0"/>
            <a:chExt cx="44049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104471" y="0"/>
                  </a:moveTo>
                  <a:lnTo>
                    <a:pt x="336020" y="0"/>
                  </a:lnTo>
                  <a:cubicBezTo>
                    <a:pt x="363727" y="0"/>
                    <a:pt x="390300" y="11007"/>
                    <a:pt x="409892" y="30599"/>
                  </a:cubicBezTo>
                  <a:cubicBezTo>
                    <a:pt x="429484" y="50191"/>
                    <a:pt x="440491" y="76764"/>
                    <a:pt x="440491" y="104471"/>
                  </a:cubicBezTo>
                  <a:lnTo>
                    <a:pt x="440491" y="301929"/>
                  </a:lnTo>
                  <a:cubicBezTo>
                    <a:pt x="440491" y="329636"/>
                    <a:pt x="429484" y="356209"/>
                    <a:pt x="409892" y="375801"/>
                  </a:cubicBezTo>
                  <a:cubicBezTo>
                    <a:pt x="390300" y="395393"/>
                    <a:pt x="363727" y="406400"/>
                    <a:pt x="336020" y="406400"/>
                  </a:cubicBezTo>
                  <a:lnTo>
                    <a:pt x="104471" y="406400"/>
                  </a:lnTo>
                  <a:cubicBezTo>
                    <a:pt x="76764" y="406400"/>
                    <a:pt x="50191" y="395393"/>
                    <a:pt x="30599" y="375801"/>
                  </a:cubicBezTo>
                  <a:cubicBezTo>
                    <a:pt x="11007" y="356209"/>
                    <a:pt x="0" y="329636"/>
                    <a:pt x="0" y="301929"/>
                  </a:cubicBezTo>
                  <a:lnTo>
                    <a:pt x="0" y="104471"/>
                  </a:lnTo>
                  <a:cubicBezTo>
                    <a:pt x="0" y="76764"/>
                    <a:pt x="11007" y="50191"/>
                    <a:pt x="30599" y="30599"/>
                  </a:cubicBezTo>
                  <a:cubicBezTo>
                    <a:pt x="50191" y="11007"/>
                    <a:pt x="76764" y="0"/>
                    <a:pt x="104471" y="0"/>
                  </a:cubicBezTo>
                  <a:close/>
                </a:path>
              </a:pathLst>
            </a:custGeom>
            <a:blipFill>
              <a:blip r:embed="rId3"/>
              <a:stretch>
                <a:fillRect l="-18468" t="0" r="-1846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206861" y="708181"/>
            <a:ext cx="1704431" cy="1572519"/>
            <a:chOff x="0" y="0"/>
            <a:chExt cx="44049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104471" y="0"/>
                  </a:moveTo>
                  <a:lnTo>
                    <a:pt x="336020" y="0"/>
                  </a:lnTo>
                  <a:cubicBezTo>
                    <a:pt x="363727" y="0"/>
                    <a:pt x="390300" y="11007"/>
                    <a:pt x="409892" y="30599"/>
                  </a:cubicBezTo>
                  <a:cubicBezTo>
                    <a:pt x="429484" y="50191"/>
                    <a:pt x="440491" y="76764"/>
                    <a:pt x="440491" y="104471"/>
                  </a:cubicBezTo>
                  <a:lnTo>
                    <a:pt x="440491" y="301929"/>
                  </a:lnTo>
                  <a:cubicBezTo>
                    <a:pt x="440491" y="329636"/>
                    <a:pt x="429484" y="356209"/>
                    <a:pt x="409892" y="375801"/>
                  </a:cubicBezTo>
                  <a:cubicBezTo>
                    <a:pt x="390300" y="395393"/>
                    <a:pt x="363727" y="406400"/>
                    <a:pt x="336020" y="406400"/>
                  </a:cubicBezTo>
                  <a:lnTo>
                    <a:pt x="104471" y="406400"/>
                  </a:lnTo>
                  <a:cubicBezTo>
                    <a:pt x="76764" y="406400"/>
                    <a:pt x="50191" y="395393"/>
                    <a:pt x="30599" y="375801"/>
                  </a:cubicBezTo>
                  <a:cubicBezTo>
                    <a:pt x="11007" y="356209"/>
                    <a:pt x="0" y="329636"/>
                    <a:pt x="0" y="301929"/>
                  </a:cubicBezTo>
                  <a:lnTo>
                    <a:pt x="0" y="104471"/>
                  </a:lnTo>
                  <a:cubicBezTo>
                    <a:pt x="0" y="76764"/>
                    <a:pt x="11007" y="50191"/>
                    <a:pt x="30599" y="30599"/>
                  </a:cubicBezTo>
                  <a:cubicBezTo>
                    <a:pt x="50191" y="11007"/>
                    <a:pt x="76764" y="0"/>
                    <a:pt x="104471" y="0"/>
                  </a:cubicBezTo>
                  <a:close/>
                </a:path>
              </a:pathLst>
            </a:custGeom>
            <a:blipFill>
              <a:blip r:embed="rId4"/>
              <a:stretch>
                <a:fillRect l="-26406" t="0" r="-264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857250"/>
            <a:ext cx="5416191" cy="154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4"/>
              </a:lnSpc>
            </a:pPr>
            <a:r>
              <a:rPr lang="en-US" sz="906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967842"/>
            <a:ext cx="8066127" cy="4778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1"/>
              </a:lnSpc>
            </a:pPr>
            <a:r>
              <a:rPr lang="en-US" sz="3886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 have 5 csv files</a:t>
            </a:r>
          </a:p>
          <a:p>
            <a:pPr algn="l" marL="839133" indent="-419566" lvl="1">
              <a:lnSpc>
                <a:spcPts val="5441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dim_date.csv</a:t>
            </a:r>
          </a:p>
          <a:p>
            <a:pPr algn="l" marL="839133" indent="-419566" lvl="1">
              <a:lnSpc>
                <a:spcPts val="5441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dim_hotels.csv</a:t>
            </a:r>
          </a:p>
          <a:p>
            <a:pPr algn="l" marL="839133" indent="-419566" lvl="1">
              <a:lnSpc>
                <a:spcPts val="5441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dim_rooms.csv</a:t>
            </a:r>
          </a:p>
          <a:p>
            <a:pPr algn="l" marL="839133" indent="-419566" lvl="1">
              <a:lnSpc>
                <a:spcPts val="5441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fact_aggregated_bookings.csv</a:t>
            </a:r>
          </a:p>
          <a:p>
            <a:pPr algn="l" marL="839133" indent="-419566" lvl="1">
              <a:lnSpc>
                <a:spcPts val="5441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fact_bookings.csv</a:t>
            </a:r>
          </a:p>
          <a:p>
            <a:pPr algn="l">
              <a:lnSpc>
                <a:spcPts val="544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12185884" y="365272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7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7" y="0"/>
                </a:lnTo>
                <a:lnTo>
                  <a:pt x="5755537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350" y="1840631"/>
            <a:ext cx="10962500" cy="1038056"/>
          </a:xfrm>
          <a:custGeom>
            <a:avLst/>
            <a:gdLst/>
            <a:ahLst/>
            <a:cxnLst/>
            <a:rect r="r" b="b" t="t" l="l"/>
            <a:pathLst>
              <a:path h="1038056" w="10962500">
                <a:moveTo>
                  <a:pt x="0" y="0"/>
                </a:moveTo>
                <a:lnTo>
                  <a:pt x="10962500" y="0"/>
                </a:lnTo>
                <a:lnTo>
                  <a:pt x="10962500" y="1038056"/>
                </a:lnTo>
                <a:lnTo>
                  <a:pt x="0" y="1038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9350" y="3478500"/>
            <a:ext cx="17382875" cy="5671163"/>
          </a:xfrm>
          <a:custGeom>
            <a:avLst/>
            <a:gdLst/>
            <a:ahLst/>
            <a:cxnLst/>
            <a:rect r="r" b="b" t="t" l="l"/>
            <a:pathLst>
              <a:path h="5671163" w="17382875">
                <a:moveTo>
                  <a:pt x="0" y="0"/>
                </a:moveTo>
                <a:lnTo>
                  <a:pt x="17382875" y="0"/>
                </a:lnTo>
                <a:lnTo>
                  <a:pt x="17382875" y="5671163"/>
                </a:lnTo>
                <a:lnTo>
                  <a:pt x="0" y="5671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0923" y="306347"/>
            <a:ext cx="13856550" cy="177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97"/>
              </a:lnSpc>
            </a:pPr>
            <a:r>
              <a:rPr lang="en-US" sz="5140" b="true">
                <a:solidFill>
                  <a:srgbClr val="F2C45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Data Import and Data Exploration</a:t>
            </a:r>
          </a:p>
          <a:p>
            <a:pPr algn="l">
              <a:lnSpc>
                <a:spcPts val="719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6350" y="398869"/>
            <a:ext cx="13998613" cy="3297919"/>
          </a:xfrm>
          <a:custGeom>
            <a:avLst/>
            <a:gdLst/>
            <a:ahLst/>
            <a:cxnLst/>
            <a:rect r="r" b="b" t="t" l="l"/>
            <a:pathLst>
              <a:path h="3297919" w="13998613">
                <a:moveTo>
                  <a:pt x="0" y="0"/>
                </a:moveTo>
                <a:lnTo>
                  <a:pt x="13998613" y="0"/>
                </a:lnTo>
                <a:lnTo>
                  <a:pt x="13998613" y="3297919"/>
                </a:lnTo>
                <a:lnTo>
                  <a:pt x="0" y="3297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350" y="4160806"/>
            <a:ext cx="13102168" cy="5821255"/>
          </a:xfrm>
          <a:custGeom>
            <a:avLst/>
            <a:gdLst/>
            <a:ahLst/>
            <a:cxnLst/>
            <a:rect r="r" b="b" t="t" l="l"/>
            <a:pathLst>
              <a:path h="5821255" w="13102168">
                <a:moveTo>
                  <a:pt x="0" y="0"/>
                </a:moveTo>
                <a:lnTo>
                  <a:pt x="13102167" y="0"/>
                </a:lnTo>
                <a:lnTo>
                  <a:pt x="13102167" y="5821255"/>
                </a:lnTo>
                <a:lnTo>
                  <a:pt x="0" y="5821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5962"/>
            <a:ext cx="11390864" cy="9255077"/>
          </a:xfrm>
          <a:custGeom>
            <a:avLst/>
            <a:gdLst/>
            <a:ahLst/>
            <a:cxnLst/>
            <a:rect r="r" b="b" t="t" l="l"/>
            <a:pathLst>
              <a:path h="9255077" w="11390864">
                <a:moveTo>
                  <a:pt x="0" y="0"/>
                </a:moveTo>
                <a:lnTo>
                  <a:pt x="11390864" y="0"/>
                </a:lnTo>
                <a:lnTo>
                  <a:pt x="11390864" y="9255076"/>
                </a:lnTo>
                <a:lnTo>
                  <a:pt x="0" y="92550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DAGZXRdhQ0I</dc:identifier>
  <dcterms:modified xsi:type="dcterms:W3CDTF">2011-08-01T06:04:30Z</dcterms:modified>
  <cp:revision>1</cp:revision>
  <dc:title>AtliQ Hotels Data Analysis Project</dc:title>
</cp:coreProperties>
</file>